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5240000" cy="85725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11"/>
    <p:restoredTop sz="94621"/>
  </p:normalViewPr>
  <p:slideViewPr>
    <p:cSldViewPr snapToGrid="0">
      <p:cViewPr varScale="1">
        <p:scale>
          <a:sx n="72" d="100"/>
          <a:sy n="72" d="100"/>
        </p:scale>
        <p:origin x="389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Faculty: replace bracketed text with your details. Delete the photo box and prompt, then insert your portrait in the same space. All CV text is editable.</a:t>
            </a:r>
          </a:p>
          <a:p>
            <a:r>
              <a:t>[Sources]</a:t>
            </a:r>
          </a:p>
          <a:p>
            <a:r>
              <a:t>User-provided screenshot: conference wording, date, venue, CV fields, conference logo, society logo and Hyderabad skyline.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Duplicate this slide for each part of your presentation. Replace bracketed prompts with your title and content. Use the right area for an image, graph or table; delete it and widen the text area for a text-only slide. Keep the supplied logos and header. Font guidance: Georgia Bold for the conference theme, Arial Bold for slide titles and Arial for body text. Suggested body size: 24–28 pt. Delete unused prompts before presenting.</a:t>
            </a:r>
          </a:p>
          <a:p>
            <a:r>
              <a:t>[Sources]</a:t>
            </a:r>
          </a:p>
          <a:p>
            <a:r>
              <a:t>Conference information and logos: user-provided screenshot.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CC699-E936-F67B-FA61-4B97A1D48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F116CA-052F-FDF9-C1E3-01CBF9A3DD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CEF1BE-9516-C955-295A-B1B9ACAC25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Duplicate this slide for each part of your presentation. Replace bracketed prompts with your title and content. Use the right area for an image, graph or table; delete it and widen the text area for a text-only slide. Keep the supplied logos and header. Font guidance: Georgia Bold for the conference theme, Arial Bold for slide titles and Arial for body text. Suggested body size: 24–28 pt. Delete unused prompts before presenting.</a:t>
            </a:r>
          </a:p>
          <a:p>
            <a:r>
              <a:t>[Sources]</a:t>
            </a:r>
          </a:p>
          <a:p>
            <a:r>
              <a:t>Conference information and logos: user-provided screenshot.</a:t>
            </a:r>
          </a:p>
          <a:p>
            <a:r>
              <a:t>[/Sources]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F01883-24D4-CCD0-2B2D-5273A14CA89B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71418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Magenta top accent">
            <a:extLst>
              <a:ext uri="{FF2B5EF4-FFF2-40B4-BE49-F238E27FC236}">
                <a16:creationId xmlns:a16="http://schemas.microsoft.com/office/drawing/2014/main" id="{89DD827D-5CB1-4F28-8075-BCB97B453D7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667500" cy="66675"/>
          </a:xfrm>
          <a:prstGeom prst="rect">
            <a:avLst/>
          </a:prstGeom>
          <a:solidFill>
            <a:srgbClr val="B51C7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Green top accent">
            <a:extLst>
              <a:ext uri="{FF2B5EF4-FFF2-40B4-BE49-F238E27FC236}">
                <a16:creationId xmlns:a16="http://schemas.microsoft.com/office/drawing/2014/main" id="{33550D90-41CE-4E35-820E-806F03E18F80}"/>
              </a:ext>
            </a:extLst>
          </p:cNvPr>
          <p:cNvSpPr>
            <a:spLocks noGrp="1"/>
          </p:cNvSpPr>
          <p:nvPr/>
        </p:nvSpPr>
        <p:spPr>
          <a:xfrm>
            <a:off x="6667500" y="0"/>
            <a:ext cx="5143500" cy="66675"/>
          </a:xfrm>
          <a:prstGeom prst="rect">
            <a:avLst/>
          </a:prstGeom>
          <a:solidFill>
            <a:srgbClr val="78B34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Orange top accent">
            <a:extLst>
              <a:ext uri="{FF2B5EF4-FFF2-40B4-BE49-F238E27FC236}">
                <a16:creationId xmlns:a16="http://schemas.microsoft.com/office/drawing/2014/main" id="{AC46C216-62C0-4701-943E-17B8432F4CF8}"/>
              </a:ext>
            </a:extLst>
          </p:cNvPr>
          <p:cNvSpPr>
            <a:spLocks noGrp="1"/>
          </p:cNvSpPr>
          <p:nvPr/>
        </p:nvSpPr>
        <p:spPr>
          <a:xfrm>
            <a:off x="11811000" y="0"/>
            <a:ext cx="3429000" cy="66675"/>
          </a:xfrm>
          <a:prstGeom prst="rect">
            <a:avLst/>
          </a:prstGeom>
          <a:solidFill>
            <a:srgbClr val="F7941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Conference theme">
            <a:extLst>
              <a:ext uri="{FF2B5EF4-FFF2-40B4-BE49-F238E27FC236}">
                <a16:creationId xmlns:a16="http://schemas.microsoft.com/office/drawing/2014/main" id="{951E672E-123A-4795-AB29-7E450BEE6969}"/>
              </a:ext>
            </a:extLst>
          </p:cNvPr>
          <p:cNvSpPr>
            <a:spLocks noGrp="1"/>
          </p:cNvSpPr>
          <p:nvPr/>
        </p:nvSpPr>
        <p:spPr>
          <a:xfrm>
            <a:off x="3762375" y="381000"/>
            <a:ext cx="94297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2550" b="1">
                <a:solidFill>
                  <a:srgbClr val="6BA541"/>
                </a:solidFill>
                <a:latin typeface="Georgia"/>
                <a:ea typeface="Georgia"/>
                <a:cs typeface="Georgia"/>
              </a:defRPr>
            </a:pPr>
            <a:r>
              <a:rPr sz="2550" b="1">
                <a:solidFill>
                  <a:srgbClr val="6BA541"/>
                </a:solidFill>
                <a:latin typeface="Georgia"/>
                <a:ea typeface="Georgia"/>
                <a:cs typeface="Georgia"/>
              </a:rPr>
              <a:t>Uniting the World for Little Hearts</a:t>
            </a:r>
          </a:p>
        </p:txBody>
      </p:sp>
      <p:sp>
        <p:nvSpPr>
          <p:cNvPr id="7" name="Conference subtheme">
            <a:extLst>
              <a:ext uri="{FF2B5EF4-FFF2-40B4-BE49-F238E27FC236}">
                <a16:creationId xmlns:a16="http://schemas.microsoft.com/office/drawing/2014/main" id="{A44AA708-0723-47F7-9880-2776630B4F99}"/>
              </a:ext>
            </a:extLst>
          </p:cNvPr>
          <p:cNvSpPr>
            <a:spLocks noGrp="1"/>
          </p:cNvSpPr>
          <p:nvPr/>
        </p:nvSpPr>
        <p:spPr>
          <a:xfrm>
            <a:off x="3762375" y="809625"/>
            <a:ext cx="9048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2025" b="0">
                <a:solidFill>
                  <a:srgbClr val="202434"/>
                </a:solidFill>
              </a:defRPr>
            </a:pPr>
            <a:r>
              <a:rPr sz="2025" b="0">
                <a:solidFill>
                  <a:srgbClr val="202434"/>
                </a:solidFill>
              </a:rPr>
              <a:t>Indian Innovation, Global Collaboration</a:t>
            </a:r>
          </a:p>
        </p:txBody>
      </p:sp>
      <p:sp>
        <p:nvSpPr>
          <p:cNvPr id="8" name="Date and venue">
            <a:extLst>
              <a:ext uri="{FF2B5EF4-FFF2-40B4-BE49-F238E27FC236}">
                <a16:creationId xmlns:a16="http://schemas.microsoft.com/office/drawing/2014/main" id="{18067B57-DD73-4498-A9F4-FCB08918688B}"/>
              </a:ext>
            </a:extLst>
          </p:cNvPr>
          <p:cNvSpPr>
            <a:spLocks noGrp="1"/>
          </p:cNvSpPr>
          <p:nvPr/>
        </p:nvSpPr>
        <p:spPr>
          <a:xfrm>
            <a:off x="3762375" y="1276350"/>
            <a:ext cx="9525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575" b="0">
                <a:solidFill>
                  <a:srgbClr val="5D5260"/>
                </a:solidFill>
              </a:defRPr>
            </a:pPr>
            <a:r>
              <a:rPr sz="1575" b="0">
                <a:solidFill>
                  <a:srgbClr val="5D5260"/>
                </a:solidFill>
              </a:rPr>
              <a:t>Date: 8ᵗʰ – 11ᵗʰ October 2026   |   Venue: HICC Novotel, Hyderabad</a:t>
            </a:r>
          </a:p>
        </p:txBody>
      </p:sp>
      <p:sp>
        <p:nvSpPr>
          <p:cNvPr id="9" name="Header divider">
            <a:extLst>
              <a:ext uri="{FF2B5EF4-FFF2-40B4-BE49-F238E27FC236}">
                <a16:creationId xmlns:a16="http://schemas.microsoft.com/office/drawing/2014/main" id="{A44DED5A-5F19-4D5E-868A-ECF49BC30C7F}"/>
              </a:ext>
            </a:extLst>
          </p:cNvPr>
          <p:cNvSpPr>
            <a:spLocks noGrp="1"/>
          </p:cNvSpPr>
          <p:nvPr/>
        </p:nvSpPr>
        <p:spPr>
          <a:xfrm>
            <a:off x="457200" y="1838325"/>
            <a:ext cx="14325600" cy="9525"/>
          </a:xfrm>
          <a:prstGeom prst="rect">
            <a:avLst/>
          </a:prstGeom>
          <a:solidFill>
            <a:srgbClr val="E8E2E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Portrait background">
            <a:extLst>
              <a:ext uri="{FF2B5EF4-FFF2-40B4-BE49-F238E27FC236}">
                <a16:creationId xmlns:a16="http://schemas.microsoft.com/office/drawing/2014/main" id="{D88104CB-58DB-405A-A4A2-12780A9A603B}"/>
              </a:ext>
            </a:extLst>
          </p:cNvPr>
          <p:cNvSpPr>
            <a:spLocks noGrp="1"/>
          </p:cNvSpPr>
          <p:nvPr/>
        </p:nvSpPr>
        <p:spPr>
          <a:xfrm>
            <a:off x="457200" y="2133600"/>
            <a:ext cx="3238500" cy="5619750"/>
          </a:xfrm>
          <a:prstGeom prst="rect">
            <a:avLst/>
          </a:prstGeom>
          <a:solidFill>
            <a:srgbClr val="FBF4F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Profile heading">
            <a:extLst>
              <a:ext uri="{FF2B5EF4-FFF2-40B4-BE49-F238E27FC236}">
                <a16:creationId xmlns:a16="http://schemas.microsoft.com/office/drawing/2014/main" id="{4C8FF936-3846-486F-B1DF-940181776D47}"/>
              </a:ext>
            </a:extLst>
          </p:cNvPr>
          <p:cNvSpPr>
            <a:spLocks noGrp="1"/>
          </p:cNvSpPr>
          <p:nvPr/>
        </p:nvSpPr>
        <p:spPr>
          <a:xfrm>
            <a:off x="723900" y="2409825"/>
            <a:ext cx="2762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2700" b="1">
                <a:solidFill>
                  <a:srgbClr val="A71C73"/>
                </a:solidFill>
              </a:defRPr>
            </a:pPr>
            <a:r>
              <a:rPr sz="2700" b="1">
                <a:solidFill>
                  <a:srgbClr val="A71C73"/>
                </a:solidFill>
              </a:rPr>
              <a:t>FACULTY CV</a:t>
            </a:r>
          </a:p>
        </p:txBody>
      </p:sp>
      <p:sp>
        <p:nvSpPr>
          <p:cNvPr id="12" name="Photo area">
            <a:extLst>
              <a:ext uri="{FF2B5EF4-FFF2-40B4-BE49-F238E27FC236}">
                <a16:creationId xmlns:a16="http://schemas.microsoft.com/office/drawing/2014/main" id="{5405BD02-8C9C-4D09-98EF-24A4BDAA908F}"/>
              </a:ext>
            </a:extLst>
          </p:cNvPr>
          <p:cNvSpPr>
            <a:spLocks noGrp="1"/>
          </p:cNvSpPr>
          <p:nvPr/>
        </p:nvSpPr>
        <p:spPr>
          <a:xfrm>
            <a:off x="723900" y="3124200"/>
            <a:ext cx="2705100" cy="3333750"/>
          </a:xfrm>
          <a:prstGeom prst="rect">
            <a:avLst/>
          </a:prstGeom>
          <a:solidFill>
            <a:srgbClr val="FFFFFF"/>
          </a:solidFill>
          <a:ln w="14288">
            <a:solidFill>
              <a:srgbClr val="D4BDC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Photo prompt">
            <a:extLst>
              <a:ext uri="{FF2B5EF4-FFF2-40B4-BE49-F238E27FC236}">
                <a16:creationId xmlns:a16="http://schemas.microsoft.com/office/drawing/2014/main" id="{54A0A8FA-33F6-4151-8777-51BC4A4A94D9}"/>
              </a:ext>
            </a:extLst>
          </p:cNvPr>
          <p:cNvSpPr>
            <a:spLocks noGrp="1"/>
          </p:cNvSpPr>
          <p:nvPr/>
        </p:nvSpPr>
        <p:spPr>
          <a:xfrm>
            <a:off x="981075" y="4562475"/>
            <a:ext cx="2333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650" b="0">
                <a:solidFill>
                  <a:srgbClr val="94798B"/>
                </a:solidFill>
              </a:defRPr>
            </a:pPr>
            <a:r>
              <a:rPr sz="1650" b="0">
                <a:solidFill>
                  <a:srgbClr val="94798B"/>
                </a:solidFill>
              </a:rPr>
              <a:t>Insert photograph</a:t>
            </a:r>
          </a:p>
        </p:txBody>
      </p:sp>
      <p:sp>
        <p:nvSpPr>
          <p:cNvPr id="14" name="Photo instruction">
            <a:extLst>
              <a:ext uri="{FF2B5EF4-FFF2-40B4-BE49-F238E27FC236}">
                <a16:creationId xmlns:a16="http://schemas.microsoft.com/office/drawing/2014/main" id="{521EC121-8AB1-4FEC-AF6D-E55151F10F77}"/>
              </a:ext>
            </a:extLst>
          </p:cNvPr>
          <p:cNvSpPr>
            <a:spLocks noGrp="1"/>
          </p:cNvSpPr>
          <p:nvPr/>
        </p:nvSpPr>
        <p:spPr>
          <a:xfrm>
            <a:off x="733425" y="6715125"/>
            <a:ext cx="271462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500" b="0">
                <a:solidFill>
                  <a:srgbClr val="796774"/>
                </a:solidFill>
              </a:defRPr>
            </a:pPr>
            <a:r>
              <a:rPr sz="1500" b="0">
                <a:solidFill>
                  <a:srgbClr val="796774"/>
                </a:solidFill>
              </a:rPr>
              <a:t>Replace this box with</a:t>
            </a:r>
          </a:p>
          <a:p>
            <a:pPr>
              <a:buNone/>
              <a:defRPr sz="1500" b="0">
                <a:solidFill>
                  <a:srgbClr val="796774"/>
                </a:solidFill>
              </a:defRPr>
            </a:pPr>
            <a:r>
              <a:rPr sz="1500" b="0">
                <a:solidFill>
                  <a:srgbClr val="796774"/>
                </a:solidFill>
              </a:rPr>
              <a:t>your portrait photograph.</a:t>
            </a:r>
          </a:p>
        </p:txBody>
      </p:sp>
      <p:sp>
        <p:nvSpPr>
          <p:cNvPr id="15" name="Name label">
            <a:extLst>
              <a:ext uri="{FF2B5EF4-FFF2-40B4-BE49-F238E27FC236}">
                <a16:creationId xmlns:a16="http://schemas.microsoft.com/office/drawing/2014/main" id="{261ACD4F-C324-4479-832D-F537FAD85CC5}"/>
              </a:ext>
            </a:extLst>
          </p:cNvPr>
          <p:cNvSpPr>
            <a:spLocks noGrp="1"/>
          </p:cNvSpPr>
          <p:nvPr/>
        </p:nvSpPr>
        <p:spPr>
          <a:xfrm>
            <a:off x="4191000" y="2257425"/>
            <a:ext cx="105918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575" b="1">
                <a:solidFill>
                  <a:srgbClr val="A71C73"/>
                </a:solidFill>
              </a:defRPr>
            </a:pPr>
            <a:r>
              <a:rPr sz="1575" b="1">
                <a:solidFill>
                  <a:srgbClr val="A71C73"/>
                </a:solidFill>
              </a:rPr>
              <a:t>Name</a:t>
            </a:r>
          </a:p>
        </p:txBody>
      </p:sp>
      <p:sp>
        <p:nvSpPr>
          <p:cNvPr id="16" name="Name entry">
            <a:extLst>
              <a:ext uri="{FF2B5EF4-FFF2-40B4-BE49-F238E27FC236}">
                <a16:creationId xmlns:a16="http://schemas.microsoft.com/office/drawing/2014/main" id="{474B499B-4FAF-4C99-A3CA-B8AEE1C00F1C}"/>
              </a:ext>
            </a:extLst>
          </p:cNvPr>
          <p:cNvSpPr>
            <a:spLocks noGrp="1"/>
          </p:cNvSpPr>
          <p:nvPr/>
        </p:nvSpPr>
        <p:spPr>
          <a:xfrm>
            <a:off x="4191000" y="2609850"/>
            <a:ext cx="105918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2850" b="1">
                <a:solidFill>
                  <a:srgbClr val="3A3441"/>
                </a:solidFill>
              </a:defRPr>
            </a:pPr>
            <a:r>
              <a:rPr sz="2850" b="1">
                <a:solidFill>
                  <a:srgbClr val="3A3441"/>
                </a:solidFill>
              </a:rPr>
              <a:t>[Enter your full name]</a:t>
            </a:r>
          </a:p>
        </p:txBody>
      </p:sp>
      <p:sp>
        <p:nvSpPr>
          <p:cNvPr id="17" name="Name line">
            <a:extLst>
              <a:ext uri="{FF2B5EF4-FFF2-40B4-BE49-F238E27FC236}">
                <a16:creationId xmlns:a16="http://schemas.microsoft.com/office/drawing/2014/main" id="{AD77E1A2-4134-4838-81ED-D341F02759ED}"/>
              </a:ext>
            </a:extLst>
          </p:cNvPr>
          <p:cNvSpPr>
            <a:spLocks noGrp="1"/>
          </p:cNvSpPr>
          <p:nvPr/>
        </p:nvSpPr>
        <p:spPr>
          <a:xfrm>
            <a:off x="4191000" y="3238500"/>
            <a:ext cx="10591800" cy="9525"/>
          </a:xfrm>
          <a:prstGeom prst="rect">
            <a:avLst/>
          </a:prstGeom>
          <a:solidFill>
            <a:srgbClr val="E3DAE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Qualifications label">
            <a:extLst>
              <a:ext uri="{FF2B5EF4-FFF2-40B4-BE49-F238E27FC236}">
                <a16:creationId xmlns:a16="http://schemas.microsoft.com/office/drawing/2014/main" id="{2898886D-B4D3-4C19-83C5-85422D458B12}"/>
              </a:ext>
            </a:extLst>
          </p:cNvPr>
          <p:cNvSpPr>
            <a:spLocks noGrp="1"/>
          </p:cNvSpPr>
          <p:nvPr/>
        </p:nvSpPr>
        <p:spPr>
          <a:xfrm>
            <a:off x="4191000" y="3467100"/>
            <a:ext cx="105918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575" b="1">
                <a:solidFill>
                  <a:srgbClr val="A71C73"/>
                </a:solidFill>
              </a:defRPr>
            </a:pPr>
            <a:r>
              <a:rPr sz="1575" b="1">
                <a:solidFill>
                  <a:srgbClr val="A71C73"/>
                </a:solidFill>
              </a:rPr>
              <a:t>Qualifications</a:t>
            </a:r>
          </a:p>
        </p:txBody>
      </p:sp>
      <p:sp>
        <p:nvSpPr>
          <p:cNvPr id="19" name="Qualifications entry">
            <a:extLst>
              <a:ext uri="{FF2B5EF4-FFF2-40B4-BE49-F238E27FC236}">
                <a16:creationId xmlns:a16="http://schemas.microsoft.com/office/drawing/2014/main" id="{DC915B99-ACA1-4860-89DA-C7B9280A572A}"/>
              </a:ext>
            </a:extLst>
          </p:cNvPr>
          <p:cNvSpPr>
            <a:spLocks noGrp="1"/>
          </p:cNvSpPr>
          <p:nvPr/>
        </p:nvSpPr>
        <p:spPr>
          <a:xfrm>
            <a:off x="4191000" y="3829050"/>
            <a:ext cx="105918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2100" b="0">
                <a:solidFill>
                  <a:srgbClr val="8B838C"/>
                </a:solidFill>
              </a:defRPr>
            </a:pPr>
            <a:r>
              <a:rPr sz="2100" b="0">
                <a:solidFill>
                  <a:srgbClr val="8B838C"/>
                </a:solidFill>
              </a:rPr>
              <a:t>[Enter your qualifications]</a:t>
            </a:r>
          </a:p>
        </p:txBody>
      </p:sp>
      <p:sp>
        <p:nvSpPr>
          <p:cNvPr id="20" name="Qualification line">
            <a:extLst>
              <a:ext uri="{FF2B5EF4-FFF2-40B4-BE49-F238E27FC236}">
                <a16:creationId xmlns:a16="http://schemas.microsoft.com/office/drawing/2014/main" id="{99FF849F-B0B6-423B-A62A-25B0A0B97B72}"/>
              </a:ext>
            </a:extLst>
          </p:cNvPr>
          <p:cNvSpPr>
            <a:spLocks noGrp="1"/>
          </p:cNvSpPr>
          <p:nvPr/>
        </p:nvSpPr>
        <p:spPr>
          <a:xfrm>
            <a:off x="4191000" y="4352925"/>
            <a:ext cx="10591800" cy="9525"/>
          </a:xfrm>
          <a:prstGeom prst="rect">
            <a:avLst/>
          </a:prstGeom>
          <a:solidFill>
            <a:srgbClr val="E3DAE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Designation label">
            <a:extLst>
              <a:ext uri="{FF2B5EF4-FFF2-40B4-BE49-F238E27FC236}">
                <a16:creationId xmlns:a16="http://schemas.microsoft.com/office/drawing/2014/main" id="{27DFEDB9-9566-4979-B6CA-E2164339EC47}"/>
              </a:ext>
            </a:extLst>
          </p:cNvPr>
          <p:cNvSpPr>
            <a:spLocks noGrp="1"/>
          </p:cNvSpPr>
          <p:nvPr/>
        </p:nvSpPr>
        <p:spPr>
          <a:xfrm>
            <a:off x="4191000" y="4591050"/>
            <a:ext cx="105918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575" b="1">
                <a:solidFill>
                  <a:srgbClr val="A71C73"/>
                </a:solidFill>
              </a:defRPr>
            </a:pPr>
            <a:r>
              <a:rPr sz="1575" b="1">
                <a:solidFill>
                  <a:srgbClr val="A71C73"/>
                </a:solidFill>
              </a:rPr>
              <a:t>Current Designation</a:t>
            </a:r>
          </a:p>
        </p:txBody>
      </p:sp>
      <p:sp>
        <p:nvSpPr>
          <p:cNvPr id="22" name="Designation entry">
            <a:extLst>
              <a:ext uri="{FF2B5EF4-FFF2-40B4-BE49-F238E27FC236}">
                <a16:creationId xmlns:a16="http://schemas.microsoft.com/office/drawing/2014/main" id="{3F1FE3E2-0043-469F-951D-BE1BA3ABB863}"/>
              </a:ext>
            </a:extLst>
          </p:cNvPr>
          <p:cNvSpPr>
            <a:spLocks noGrp="1"/>
          </p:cNvSpPr>
          <p:nvPr/>
        </p:nvSpPr>
        <p:spPr>
          <a:xfrm>
            <a:off x="4191000" y="4972050"/>
            <a:ext cx="10591800" cy="638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2100" b="0">
                <a:solidFill>
                  <a:srgbClr val="8B838C"/>
                </a:solidFill>
              </a:defRPr>
            </a:pPr>
            <a:r>
              <a:rPr sz="2100" b="0">
                <a:solidFill>
                  <a:srgbClr val="8B838C"/>
                </a:solidFill>
              </a:rPr>
              <a:t>[Enter your current designation]</a:t>
            </a:r>
          </a:p>
        </p:txBody>
      </p:sp>
      <p:sp>
        <p:nvSpPr>
          <p:cNvPr id="23" name="Designation line">
            <a:extLst>
              <a:ext uri="{FF2B5EF4-FFF2-40B4-BE49-F238E27FC236}">
                <a16:creationId xmlns:a16="http://schemas.microsoft.com/office/drawing/2014/main" id="{D25C7E50-9709-463E-8CD8-98F667AB8D87}"/>
              </a:ext>
            </a:extLst>
          </p:cNvPr>
          <p:cNvSpPr>
            <a:spLocks noGrp="1"/>
          </p:cNvSpPr>
          <p:nvPr/>
        </p:nvSpPr>
        <p:spPr>
          <a:xfrm>
            <a:off x="4191000" y="5762625"/>
            <a:ext cx="10591800" cy="9525"/>
          </a:xfrm>
          <a:prstGeom prst="rect">
            <a:avLst/>
          </a:prstGeom>
          <a:solidFill>
            <a:srgbClr val="E3DAE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Affiliation label">
            <a:extLst>
              <a:ext uri="{FF2B5EF4-FFF2-40B4-BE49-F238E27FC236}">
                <a16:creationId xmlns:a16="http://schemas.microsoft.com/office/drawing/2014/main" id="{0C1E592C-BB38-4F7F-BABB-BFDFC33F28F1}"/>
              </a:ext>
            </a:extLst>
          </p:cNvPr>
          <p:cNvSpPr>
            <a:spLocks noGrp="1"/>
          </p:cNvSpPr>
          <p:nvPr/>
        </p:nvSpPr>
        <p:spPr>
          <a:xfrm>
            <a:off x="4191000" y="6019800"/>
            <a:ext cx="105918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575" b="1">
                <a:solidFill>
                  <a:srgbClr val="A71C73"/>
                </a:solidFill>
              </a:defRPr>
            </a:pPr>
            <a:r>
              <a:rPr sz="1575" b="1">
                <a:solidFill>
                  <a:srgbClr val="A71C73"/>
                </a:solidFill>
              </a:rPr>
              <a:t>Affiliation (s)</a:t>
            </a:r>
          </a:p>
        </p:txBody>
      </p:sp>
      <p:sp>
        <p:nvSpPr>
          <p:cNvPr id="25" name="Affiliation entry">
            <a:extLst>
              <a:ext uri="{FF2B5EF4-FFF2-40B4-BE49-F238E27FC236}">
                <a16:creationId xmlns:a16="http://schemas.microsoft.com/office/drawing/2014/main" id="{E3BDB814-B259-4141-8367-92456737CDCA}"/>
              </a:ext>
            </a:extLst>
          </p:cNvPr>
          <p:cNvSpPr>
            <a:spLocks noGrp="1"/>
          </p:cNvSpPr>
          <p:nvPr/>
        </p:nvSpPr>
        <p:spPr>
          <a:xfrm>
            <a:off x="4191000" y="6419850"/>
            <a:ext cx="105918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2100" b="0">
                <a:solidFill>
                  <a:srgbClr val="8B838C"/>
                </a:solidFill>
              </a:defRPr>
            </a:pPr>
            <a:r>
              <a:rPr sz="2100" b="0">
                <a:solidFill>
                  <a:srgbClr val="8B838C"/>
                </a:solidFill>
              </a:rPr>
              <a:t>[Enter your institution / hospital and affiliations]</a:t>
            </a:r>
          </a:p>
        </p:txBody>
      </p:sp>
      <p:sp>
        <p:nvSpPr>
          <p:cNvPr id="26" name="Bottom magenta">
            <a:extLst>
              <a:ext uri="{FF2B5EF4-FFF2-40B4-BE49-F238E27FC236}">
                <a16:creationId xmlns:a16="http://schemas.microsoft.com/office/drawing/2014/main" id="{A80EB65D-C524-49EB-8822-8372D25EC2AC}"/>
              </a:ext>
            </a:extLst>
          </p:cNvPr>
          <p:cNvSpPr>
            <a:spLocks noGrp="1"/>
          </p:cNvSpPr>
          <p:nvPr/>
        </p:nvSpPr>
        <p:spPr>
          <a:xfrm>
            <a:off x="0" y="8486775"/>
            <a:ext cx="7620000" cy="85725"/>
          </a:xfrm>
          <a:prstGeom prst="rect">
            <a:avLst/>
          </a:prstGeom>
          <a:solidFill>
            <a:srgbClr val="B51C7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Bottom green">
            <a:extLst>
              <a:ext uri="{FF2B5EF4-FFF2-40B4-BE49-F238E27FC236}">
                <a16:creationId xmlns:a16="http://schemas.microsoft.com/office/drawing/2014/main" id="{82856FD3-0351-4719-A3D0-EB76DF64681A}"/>
              </a:ext>
            </a:extLst>
          </p:cNvPr>
          <p:cNvSpPr>
            <a:spLocks noGrp="1"/>
          </p:cNvSpPr>
          <p:nvPr/>
        </p:nvSpPr>
        <p:spPr>
          <a:xfrm>
            <a:off x="7620000" y="8486775"/>
            <a:ext cx="4953000" cy="85725"/>
          </a:xfrm>
          <a:prstGeom prst="rect">
            <a:avLst/>
          </a:prstGeom>
          <a:solidFill>
            <a:srgbClr val="78B34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Bottom orange">
            <a:extLst>
              <a:ext uri="{FF2B5EF4-FFF2-40B4-BE49-F238E27FC236}">
                <a16:creationId xmlns:a16="http://schemas.microsoft.com/office/drawing/2014/main" id="{CCB27C86-24AF-4CC9-81C8-3D78D38B2C0F}"/>
              </a:ext>
            </a:extLst>
          </p:cNvPr>
          <p:cNvSpPr>
            <a:spLocks noGrp="1"/>
          </p:cNvSpPr>
          <p:nvPr/>
        </p:nvSpPr>
        <p:spPr>
          <a:xfrm>
            <a:off x="12573000" y="8486775"/>
            <a:ext cx="2667000" cy="85725"/>
          </a:xfrm>
          <a:prstGeom prst="rect">
            <a:avLst/>
          </a:prstGeom>
          <a:solidFill>
            <a:srgbClr val="F7941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64ECC242-D5FD-A6AF-D563-62FE20BA08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28600"/>
            <a:ext cx="3000375" cy="150018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8F3EDFB-3146-01A5-558F-2C1CBB1E72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5500" y="316624"/>
            <a:ext cx="1325701" cy="1325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296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Magenta top accent">
            <a:extLst>
              <a:ext uri="{FF2B5EF4-FFF2-40B4-BE49-F238E27FC236}">
                <a16:creationId xmlns:a16="http://schemas.microsoft.com/office/drawing/2014/main" id="{89DD827D-5CB1-4F28-8075-BCB97B453D7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667500" cy="66675"/>
          </a:xfrm>
          <a:prstGeom prst="rect">
            <a:avLst/>
          </a:prstGeom>
          <a:solidFill>
            <a:srgbClr val="B51C7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Green top accent">
            <a:extLst>
              <a:ext uri="{FF2B5EF4-FFF2-40B4-BE49-F238E27FC236}">
                <a16:creationId xmlns:a16="http://schemas.microsoft.com/office/drawing/2014/main" id="{33550D90-41CE-4E35-820E-806F03E18F80}"/>
              </a:ext>
            </a:extLst>
          </p:cNvPr>
          <p:cNvSpPr>
            <a:spLocks noGrp="1"/>
          </p:cNvSpPr>
          <p:nvPr/>
        </p:nvSpPr>
        <p:spPr>
          <a:xfrm>
            <a:off x="6667500" y="0"/>
            <a:ext cx="5143500" cy="66675"/>
          </a:xfrm>
          <a:prstGeom prst="rect">
            <a:avLst/>
          </a:prstGeom>
          <a:solidFill>
            <a:srgbClr val="78B34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Orange top accent">
            <a:extLst>
              <a:ext uri="{FF2B5EF4-FFF2-40B4-BE49-F238E27FC236}">
                <a16:creationId xmlns:a16="http://schemas.microsoft.com/office/drawing/2014/main" id="{AC46C216-62C0-4701-943E-17B8432F4CF8}"/>
              </a:ext>
            </a:extLst>
          </p:cNvPr>
          <p:cNvSpPr>
            <a:spLocks noGrp="1"/>
          </p:cNvSpPr>
          <p:nvPr/>
        </p:nvSpPr>
        <p:spPr>
          <a:xfrm>
            <a:off x="11811000" y="0"/>
            <a:ext cx="3429000" cy="66675"/>
          </a:xfrm>
          <a:prstGeom prst="rect">
            <a:avLst/>
          </a:prstGeom>
          <a:solidFill>
            <a:srgbClr val="F7941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Conference theme">
            <a:extLst>
              <a:ext uri="{FF2B5EF4-FFF2-40B4-BE49-F238E27FC236}">
                <a16:creationId xmlns:a16="http://schemas.microsoft.com/office/drawing/2014/main" id="{951E672E-123A-4795-AB29-7E450BEE6969}"/>
              </a:ext>
            </a:extLst>
          </p:cNvPr>
          <p:cNvSpPr>
            <a:spLocks noGrp="1"/>
          </p:cNvSpPr>
          <p:nvPr/>
        </p:nvSpPr>
        <p:spPr>
          <a:xfrm>
            <a:off x="3762375" y="381000"/>
            <a:ext cx="94297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2550" b="1">
                <a:solidFill>
                  <a:srgbClr val="6BA541"/>
                </a:solidFill>
                <a:latin typeface="Georgia"/>
                <a:ea typeface="Georgia"/>
                <a:cs typeface="Georgia"/>
              </a:defRPr>
            </a:pPr>
            <a:endParaRPr sz="2550" b="1" dirty="0">
              <a:solidFill>
                <a:srgbClr val="6BA541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9" name="Header divider">
            <a:extLst>
              <a:ext uri="{FF2B5EF4-FFF2-40B4-BE49-F238E27FC236}">
                <a16:creationId xmlns:a16="http://schemas.microsoft.com/office/drawing/2014/main" id="{A44DED5A-5F19-4D5E-868A-ECF49BC30C7F}"/>
              </a:ext>
            </a:extLst>
          </p:cNvPr>
          <p:cNvSpPr>
            <a:spLocks noGrp="1"/>
          </p:cNvSpPr>
          <p:nvPr/>
        </p:nvSpPr>
        <p:spPr>
          <a:xfrm>
            <a:off x="457200" y="1838325"/>
            <a:ext cx="14325600" cy="9525"/>
          </a:xfrm>
          <a:prstGeom prst="rect">
            <a:avLst/>
          </a:prstGeom>
          <a:solidFill>
            <a:srgbClr val="E8E2E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Profile heading">
            <a:extLst>
              <a:ext uri="{FF2B5EF4-FFF2-40B4-BE49-F238E27FC236}">
                <a16:creationId xmlns:a16="http://schemas.microsoft.com/office/drawing/2014/main" id="{4C8FF936-3846-486F-B1DF-940181776D47}"/>
              </a:ext>
            </a:extLst>
          </p:cNvPr>
          <p:cNvSpPr>
            <a:spLocks noGrp="1"/>
          </p:cNvSpPr>
          <p:nvPr/>
        </p:nvSpPr>
        <p:spPr>
          <a:xfrm>
            <a:off x="571500" y="2238375"/>
            <a:ext cx="14001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3600" b="1">
                <a:solidFill>
                  <a:srgbClr val="A71C73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A71C73"/>
                </a:solidFill>
                <a:latin typeface="Arial"/>
                <a:ea typeface="Arial"/>
                <a:cs typeface="Arial"/>
              </a:rPr>
              <a:t>[Enter your slide title]</a:t>
            </a:r>
          </a:p>
        </p:txBody>
      </p:sp>
      <p:sp>
        <p:nvSpPr>
          <p:cNvPr id="12" name="Photo area">
            <a:extLst>
              <a:ext uri="{FF2B5EF4-FFF2-40B4-BE49-F238E27FC236}">
                <a16:creationId xmlns:a16="http://schemas.microsoft.com/office/drawing/2014/main" id="{5405BD02-8C9C-4D09-98EF-24A4BDAA908F}"/>
              </a:ext>
            </a:extLst>
          </p:cNvPr>
          <p:cNvSpPr>
            <a:spLocks noGrp="1"/>
          </p:cNvSpPr>
          <p:nvPr/>
        </p:nvSpPr>
        <p:spPr>
          <a:xfrm>
            <a:off x="8191500" y="3381375"/>
            <a:ext cx="6400800" cy="3857625"/>
          </a:xfrm>
          <a:prstGeom prst="rect">
            <a:avLst/>
          </a:prstGeom>
          <a:noFill/>
          <a:ln w="9525">
            <a:solidFill>
              <a:srgbClr val="E1D4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Photo prompt">
            <a:extLst>
              <a:ext uri="{FF2B5EF4-FFF2-40B4-BE49-F238E27FC236}">
                <a16:creationId xmlns:a16="http://schemas.microsoft.com/office/drawing/2014/main" id="{54A0A8FA-33F6-4151-8777-51BC4A4A94D9}"/>
              </a:ext>
            </a:extLst>
          </p:cNvPr>
          <p:cNvSpPr>
            <a:spLocks noGrp="1"/>
          </p:cNvSpPr>
          <p:nvPr/>
        </p:nvSpPr>
        <p:spPr>
          <a:xfrm>
            <a:off x="8439150" y="4905375"/>
            <a:ext cx="5905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2025" b="0">
                <a:solidFill>
                  <a:srgbClr val="94798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94798B"/>
                </a:solidFill>
                <a:latin typeface="Arial"/>
                <a:ea typeface="Arial"/>
                <a:cs typeface="Arial"/>
              </a:rPr>
              <a:t>[Insert image, chart or table]</a:t>
            </a:r>
          </a:p>
        </p:txBody>
      </p:sp>
      <p:sp>
        <p:nvSpPr>
          <p:cNvPr id="16" name="Name entry">
            <a:extLst>
              <a:ext uri="{FF2B5EF4-FFF2-40B4-BE49-F238E27FC236}">
                <a16:creationId xmlns:a16="http://schemas.microsoft.com/office/drawing/2014/main" id="{474B499B-4FAF-4C99-A3CA-B8AEE1C00F1C}"/>
              </a:ext>
            </a:extLst>
          </p:cNvPr>
          <p:cNvSpPr>
            <a:spLocks noGrp="1"/>
          </p:cNvSpPr>
          <p:nvPr/>
        </p:nvSpPr>
        <p:spPr>
          <a:xfrm>
            <a:off x="609600" y="3381375"/>
            <a:ext cx="6953250" cy="3810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2250" b="0">
                <a:solidFill>
                  <a:srgbClr val="726A7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726A74"/>
                </a:solidFill>
                <a:latin typeface="Arial"/>
                <a:ea typeface="Arial"/>
                <a:cs typeface="Arial"/>
              </a:rPr>
              <a:t>[Add your key message here]</a:t>
            </a:r>
          </a:p>
          <a:p>
            <a:pPr>
              <a:buNone/>
              <a:defRPr sz="2850" b="1">
                <a:solidFill>
                  <a:srgbClr val="3A3441"/>
                </a:solidFill>
              </a:defRPr>
            </a:pPr>
            <a:endParaRPr sz="2250" b="0">
              <a:solidFill>
                <a:srgbClr val="726A74"/>
              </a:solidFill>
              <a:latin typeface="Arial"/>
              <a:ea typeface="Arial"/>
              <a:cs typeface="Arial"/>
            </a:endParaRPr>
          </a:p>
          <a:p>
            <a:pPr>
              <a:buNone/>
              <a:defRPr sz="2250" b="0">
                <a:solidFill>
                  <a:srgbClr val="726A7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726A74"/>
                </a:solidFill>
                <a:latin typeface="Arial"/>
                <a:ea typeface="Arial"/>
                <a:cs typeface="Arial"/>
              </a:rPr>
              <a:t>•  [First point]</a:t>
            </a:r>
          </a:p>
          <a:p>
            <a:pPr>
              <a:buNone/>
              <a:defRPr sz="2850" b="1">
                <a:solidFill>
                  <a:srgbClr val="3A3441"/>
                </a:solidFill>
              </a:defRPr>
            </a:pPr>
            <a:endParaRPr sz="2250" b="0">
              <a:solidFill>
                <a:srgbClr val="726A74"/>
              </a:solidFill>
              <a:latin typeface="Arial"/>
              <a:ea typeface="Arial"/>
              <a:cs typeface="Arial"/>
            </a:endParaRPr>
          </a:p>
          <a:p>
            <a:pPr>
              <a:buNone/>
              <a:defRPr sz="2250" b="0">
                <a:solidFill>
                  <a:srgbClr val="726A7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726A74"/>
                </a:solidFill>
                <a:latin typeface="Arial"/>
                <a:ea typeface="Arial"/>
                <a:cs typeface="Arial"/>
              </a:rPr>
              <a:t>•  [Second point]</a:t>
            </a:r>
          </a:p>
          <a:p>
            <a:pPr>
              <a:buNone/>
              <a:defRPr sz="2850" b="1">
                <a:solidFill>
                  <a:srgbClr val="3A3441"/>
                </a:solidFill>
              </a:defRPr>
            </a:pPr>
            <a:endParaRPr sz="2250" b="0">
              <a:solidFill>
                <a:srgbClr val="726A74"/>
              </a:solidFill>
              <a:latin typeface="Arial"/>
              <a:ea typeface="Arial"/>
              <a:cs typeface="Arial"/>
            </a:endParaRPr>
          </a:p>
          <a:p>
            <a:pPr>
              <a:buNone/>
              <a:defRPr sz="2250" b="0">
                <a:solidFill>
                  <a:srgbClr val="726A7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726A74"/>
                </a:solidFill>
                <a:latin typeface="Arial"/>
                <a:ea typeface="Arial"/>
                <a:cs typeface="Arial"/>
              </a:rPr>
              <a:t>•  [Third point]</a:t>
            </a:r>
          </a:p>
        </p:txBody>
      </p:sp>
      <p:sp>
        <p:nvSpPr>
          <p:cNvPr id="25" name="Affiliation entry">
            <a:extLst>
              <a:ext uri="{FF2B5EF4-FFF2-40B4-BE49-F238E27FC236}">
                <a16:creationId xmlns:a16="http://schemas.microsoft.com/office/drawing/2014/main" id="{E3BDB814-B259-4141-8367-92456737CDCA}"/>
              </a:ext>
            </a:extLst>
          </p:cNvPr>
          <p:cNvSpPr>
            <a:spLocks noGrp="1"/>
          </p:cNvSpPr>
          <p:nvPr/>
        </p:nvSpPr>
        <p:spPr>
          <a:xfrm>
            <a:off x="609600" y="7858125"/>
            <a:ext cx="13525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1500" b="0">
                <a:solidFill>
                  <a:srgbClr val="84798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847987"/>
                </a:solidFill>
                <a:latin typeface="Arial"/>
                <a:ea typeface="Arial"/>
                <a:cs typeface="Arial"/>
              </a:rPr>
              <a:t>[Add reference / source, if applicable]</a:t>
            </a:r>
          </a:p>
        </p:txBody>
      </p:sp>
      <p:sp>
        <p:nvSpPr>
          <p:cNvPr id="26" name="Bottom magenta">
            <a:extLst>
              <a:ext uri="{FF2B5EF4-FFF2-40B4-BE49-F238E27FC236}">
                <a16:creationId xmlns:a16="http://schemas.microsoft.com/office/drawing/2014/main" id="{A80EB65D-C524-49EB-8822-8372D25EC2AC}"/>
              </a:ext>
            </a:extLst>
          </p:cNvPr>
          <p:cNvSpPr>
            <a:spLocks noGrp="1"/>
          </p:cNvSpPr>
          <p:nvPr/>
        </p:nvSpPr>
        <p:spPr>
          <a:xfrm>
            <a:off x="0" y="8486775"/>
            <a:ext cx="7620000" cy="85725"/>
          </a:xfrm>
          <a:prstGeom prst="rect">
            <a:avLst/>
          </a:prstGeom>
          <a:solidFill>
            <a:srgbClr val="B51C7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Bottom green">
            <a:extLst>
              <a:ext uri="{FF2B5EF4-FFF2-40B4-BE49-F238E27FC236}">
                <a16:creationId xmlns:a16="http://schemas.microsoft.com/office/drawing/2014/main" id="{82856FD3-0351-4719-A3D0-EB76DF64681A}"/>
              </a:ext>
            </a:extLst>
          </p:cNvPr>
          <p:cNvSpPr>
            <a:spLocks noGrp="1"/>
          </p:cNvSpPr>
          <p:nvPr/>
        </p:nvSpPr>
        <p:spPr>
          <a:xfrm>
            <a:off x="7620000" y="8486775"/>
            <a:ext cx="4953000" cy="85725"/>
          </a:xfrm>
          <a:prstGeom prst="rect">
            <a:avLst/>
          </a:prstGeom>
          <a:solidFill>
            <a:srgbClr val="78B34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Bottom orange">
            <a:extLst>
              <a:ext uri="{FF2B5EF4-FFF2-40B4-BE49-F238E27FC236}">
                <a16:creationId xmlns:a16="http://schemas.microsoft.com/office/drawing/2014/main" id="{CCB27C86-24AF-4CC9-81C8-3D78D38B2C0F}"/>
              </a:ext>
            </a:extLst>
          </p:cNvPr>
          <p:cNvSpPr>
            <a:spLocks noGrp="1"/>
          </p:cNvSpPr>
          <p:nvPr/>
        </p:nvSpPr>
        <p:spPr>
          <a:xfrm>
            <a:off x="12573000" y="8486775"/>
            <a:ext cx="2667000" cy="85725"/>
          </a:xfrm>
          <a:prstGeom prst="rect">
            <a:avLst/>
          </a:prstGeom>
          <a:solidFill>
            <a:srgbClr val="F7941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974289-F4B5-7DA2-BB5B-6A576F56C2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3487" y="7390628"/>
            <a:ext cx="1903269" cy="9516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EE6028-3E97-2BA0-852A-8DED3387D8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5500" y="313461"/>
            <a:ext cx="1325701" cy="1325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296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360507-5B0A-D04D-3F19-58497ECBF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Magenta top accent">
            <a:extLst>
              <a:ext uri="{FF2B5EF4-FFF2-40B4-BE49-F238E27FC236}">
                <a16:creationId xmlns:a16="http://schemas.microsoft.com/office/drawing/2014/main" id="{86A0EC50-AE5E-24C9-737D-E319D1873DA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667500" cy="66675"/>
          </a:xfrm>
          <a:prstGeom prst="rect">
            <a:avLst/>
          </a:prstGeom>
          <a:solidFill>
            <a:srgbClr val="B51C7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Green top accent">
            <a:extLst>
              <a:ext uri="{FF2B5EF4-FFF2-40B4-BE49-F238E27FC236}">
                <a16:creationId xmlns:a16="http://schemas.microsoft.com/office/drawing/2014/main" id="{CCBDCED1-4A36-9B75-867A-6EAAAEE0FE97}"/>
              </a:ext>
            </a:extLst>
          </p:cNvPr>
          <p:cNvSpPr>
            <a:spLocks noGrp="1"/>
          </p:cNvSpPr>
          <p:nvPr/>
        </p:nvSpPr>
        <p:spPr>
          <a:xfrm>
            <a:off x="6667500" y="0"/>
            <a:ext cx="5143500" cy="66675"/>
          </a:xfrm>
          <a:prstGeom prst="rect">
            <a:avLst/>
          </a:prstGeom>
          <a:solidFill>
            <a:srgbClr val="78B34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Orange top accent">
            <a:extLst>
              <a:ext uri="{FF2B5EF4-FFF2-40B4-BE49-F238E27FC236}">
                <a16:creationId xmlns:a16="http://schemas.microsoft.com/office/drawing/2014/main" id="{3EA2B65D-8CA9-E941-AE4D-41E6B61E4BEE}"/>
              </a:ext>
            </a:extLst>
          </p:cNvPr>
          <p:cNvSpPr>
            <a:spLocks noGrp="1"/>
          </p:cNvSpPr>
          <p:nvPr/>
        </p:nvSpPr>
        <p:spPr>
          <a:xfrm>
            <a:off x="11811000" y="0"/>
            <a:ext cx="3429000" cy="66675"/>
          </a:xfrm>
          <a:prstGeom prst="rect">
            <a:avLst/>
          </a:prstGeom>
          <a:solidFill>
            <a:srgbClr val="F7941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Conference theme">
            <a:extLst>
              <a:ext uri="{FF2B5EF4-FFF2-40B4-BE49-F238E27FC236}">
                <a16:creationId xmlns:a16="http://schemas.microsoft.com/office/drawing/2014/main" id="{9C7AA253-2B3C-A355-6A70-DD396C78B7D7}"/>
              </a:ext>
            </a:extLst>
          </p:cNvPr>
          <p:cNvSpPr>
            <a:spLocks noGrp="1"/>
          </p:cNvSpPr>
          <p:nvPr/>
        </p:nvSpPr>
        <p:spPr>
          <a:xfrm>
            <a:off x="3762375" y="381000"/>
            <a:ext cx="94297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2550" b="1">
                <a:solidFill>
                  <a:srgbClr val="6BA541"/>
                </a:solidFill>
                <a:latin typeface="Georgia"/>
                <a:ea typeface="Georgia"/>
                <a:cs typeface="Georgia"/>
              </a:defRPr>
            </a:pPr>
            <a:endParaRPr sz="2550" b="1" dirty="0">
              <a:solidFill>
                <a:srgbClr val="6BA541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9" name="Header divider">
            <a:extLst>
              <a:ext uri="{FF2B5EF4-FFF2-40B4-BE49-F238E27FC236}">
                <a16:creationId xmlns:a16="http://schemas.microsoft.com/office/drawing/2014/main" id="{D69B4519-3100-1FCC-25DC-A9956EF12176}"/>
              </a:ext>
            </a:extLst>
          </p:cNvPr>
          <p:cNvSpPr>
            <a:spLocks noGrp="1"/>
          </p:cNvSpPr>
          <p:nvPr/>
        </p:nvSpPr>
        <p:spPr>
          <a:xfrm>
            <a:off x="457200" y="1838325"/>
            <a:ext cx="14325600" cy="9525"/>
          </a:xfrm>
          <a:prstGeom prst="rect">
            <a:avLst/>
          </a:prstGeom>
          <a:solidFill>
            <a:srgbClr val="E8E2E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Profile heading">
            <a:extLst>
              <a:ext uri="{FF2B5EF4-FFF2-40B4-BE49-F238E27FC236}">
                <a16:creationId xmlns:a16="http://schemas.microsoft.com/office/drawing/2014/main" id="{28B99386-EE84-444A-5D7E-7CA81A8BB993}"/>
              </a:ext>
            </a:extLst>
          </p:cNvPr>
          <p:cNvSpPr>
            <a:spLocks noGrp="1"/>
          </p:cNvSpPr>
          <p:nvPr/>
        </p:nvSpPr>
        <p:spPr>
          <a:xfrm>
            <a:off x="571500" y="2238375"/>
            <a:ext cx="14001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3600" b="1">
                <a:solidFill>
                  <a:srgbClr val="A71C73"/>
                </a:solidFill>
                <a:latin typeface="Arial"/>
                <a:ea typeface="Arial"/>
                <a:cs typeface="Arial"/>
              </a:defRPr>
            </a:pPr>
            <a:endParaRPr sz="3600" b="1" dirty="0">
              <a:solidFill>
                <a:srgbClr val="A71C7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Photo prompt">
            <a:extLst>
              <a:ext uri="{FF2B5EF4-FFF2-40B4-BE49-F238E27FC236}">
                <a16:creationId xmlns:a16="http://schemas.microsoft.com/office/drawing/2014/main" id="{FE946ED6-BE81-8EB5-5545-10DCC352A337}"/>
              </a:ext>
            </a:extLst>
          </p:cNvPr>
          <p:cNvSpPr>
            <a:spLocks noGrp="1"/>
          </p:cNvSpPr>
          <p:nvPr/>
        </p:nvSpPr>
        <p:spPr>
          <a:xfrm>
            <a:off x="8439150" y="4905375"/>
            <a:ext cx="5905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2025" b="0">
                <a:solidFill>
                  <a:srgbClr val="94798B"/>
                </a:solidFill>
                <a:latin typeface="Arial"/>
                <a:ea typeface="Arial"/>
                <a:cs typeface="Arial"/>
              </a:defRPr>
            </a:pPr>
            <a:endParaRPr sz="2025" b="0" dirty="0">
              <a:solidFill>
                <a:srgbClr val="94798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" name="Name entry">
            <a:extLst>
              <a:ext uri="{FF2B5EF4-FFF2-40B4-BE49-F238E27FC236}">
                <a16:creationId xmlns:a16="http://schemas.microsoft.com/office/drawing/2014/main" id="{F0A071AF-AB87-9BE3-3665-2EA0BCE00264}"/>
              </a:ext>
            </a:extLst>
          </p:cNvPr>
          <p:cNvSpPr>
            <a:spLocks noGrp="1"/>
          </p:cNvSpPr>
          <p:nvPr/>
        </p:nvSpPr>
        <p:spPr>
          <a:xfrm>
            <a:off x="609600" y="3381375"/>
            <a:ext cx="6953250" cy="3810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buNone/>
              <a:defRPr sz="2250" b="0">
                <a:solidFill>
                  <a:srgbClr val="726A74"/>
                </a:solidFill>
                <a:latin typeface="Arial"/>
                <a:ea typeface="Arial"/>
                <a:cs typeface="Arial"/>
              </a:defRPr>
            </a:pPr>
            <a:endParaRPr sz="2250" b="0" dirty="0">
              <a:solidFill>
                <a:srgbClr val="726A7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" name="Bottom magenta">
            <a:extLst>
              <a:ext uri="{FF2B5EF4-FFF2-40B4-BE49-F238E27FC236}">
                <a16:creationId xmlns:a16="http://schemas.microsoft.com/office/drawing/2014/main" id="{0DBD4850-7CA4-0075-FE94-3F90C413BBE2}"/>
              </a:ext>
            </a:extLst>
          </p:cNvPr>
          <p:cNvSpPr>
            <a:spLocks noGrp="1"/>
          </p:cNvSpPr>
          <p:nvPr/>
        </p:nvSpPr>
        <p:spPr>
          <a:xfrm>
            <a:off x="0" y="8486775"/>
            <a:ext cx="7620000" cy="85725"/>
          </a:xfrm>
          <a:prstGeom prst="rect">
            <a:avLst/>
          </a:prstGeom>
          <a:solidFill>
            <a:srgbClr val="B51C7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Bottom green">
            <a:extLst>
              <a:ext uri="{FF2B5EF4-FFF2-40B4-BE49-F238E27FC236}">
                <a16:creationId xmlns:a16="http://schemas.microsoft.com/office/drawing/2014/main" id="{129E0956-C57F-CECC-A7DF-C463C1F4D1DA}"/>
              </a:ext>
            </a:extLst>
          </p:cNvPr>
          <p:cNvSpPr>
            <a:spLocks noGrp="1"/>
          </p:cNvSpPr>
          <p:nvPr/>
        </p:nvSpPr>
        <p:spPr>
          <a:xfrm>
            <a:off x="7620000" y="8486775"/>
            <a:ext cx="4953000" cy="85725"/>
          </a:xfrm>
          <a:prstGeom prst="rect">
            <a:avLst/>
          </a:prstGeom>
          <a:solidFill>
            <a:srgbClr val="78B34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Bottom orange">
            <a:extLst>
              <a:ext uri="{FF2B5EF4-FFF2-40B4-BE49-F238E27FC236}">
                <a16:creationId xmlns:a16="http://schemas.microsoft.com/office/drawing/2014/main" id="{D03BFC5B-DCEA-2FF5-446C-5FC2D3D77451}"/>
              </a:ext>
            </a:extLst>
          </p:cNvPr>
          <p:cNvSpPr>
            <a:spLocks noGrp="1"/>
          </p:cNvSpPr>
          <p:nvPr/>
        </p:nvSpPr>
        <p:spPr>
          <a:xfrm>
            <a:off x="12573000" y="8486775"/>
            <a:ext cx="2667000" cy="85725"/>
          </a:xfrm>
          <a:prstGeom prst="rect">
            <a:avLst/>
          </a:prstGeom>
          <a:solidFill>
            <a:srgbClr val="F7941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14329E-0CEA-B25C-C9C1-E4C586E1A7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3487" y="7390628"/>
            <a:ext cx="1903269" cy="9516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E6D6FE-3556-AB3B-6F77-CB15E2E452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5500" y="313461"/>
            <a:ext cx="1325701" cy="1325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70066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371</Words>
  <Application>Microsoft Office PowerPoint</Application>
  <DocSecurity>0</DocSecurity>
  <PresentationFormat>Custom</PresentationFormat>
  <Paragraphs>37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Georgia</vt:lpstr>
      <vt:lpstr>ChatGPT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Raviteja Malleswarapu</cp:lastModifiedBy>
  <cp:revision>2</cp:revision>
  <dcterms:created xsi:type="dcterms:W3CDTF">2026-09-07T06:55:53Z</dcterms:created>
  <dcterms:modified xsi:type="dcterms:W3CDTF">2026-09-07T12:28:24Z</dcterms:modified>
</cp:coreProperties>
</file>